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7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6" r:id="rId13"/>
    <p:sldId id="337" r:id="rId14"/>
    <p:sldId id="338" r:id="rId15"/>
    <p:sldId id="33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4080"/>
    <a:srgbClr val="800080"/>
    <a:srgbClr val="008080"/>
    <a:srgbClr val="6666FF"/>
    <a:srgbClr val="FF0080"/>
    <a:srgbClr val="804000"/>
    <a:srgbClr val="408000"/>
    <a:srgbClr val="808000"/>
    <a:srgbClr val="0000FF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B2303-CED5-6444-839E-3702186582A2}" type="datetimeFigureOut">
              <a:rPr lang="en-US" smtClean="0"/>
              <a:pPr/>
              <a:t>04/10/2017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0235E-DE74-D04E-AB61-B50DD7D43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85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A3877-76F5-EC49-80C5-9BF9CBABAF31}" type="datetimeFigureOut">
              <a:rPr lang="en-US" smtClean="0"/>
              <a:pPr/>
              <a:t>04/10/2017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6B6D7-BA73-5845-A04A-B94993417A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793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6C0A-A637-B744-83E1-86172689DE72}" type="datetime1">
              <a:rPr lang="en-GB" smtClean="0"/>
              <a:pPr/>
              <a:t>04/10/2017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072D-98E8-F34A-9D6A-5A7EA6FC0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9023-019D-FF4F-BAA5-9A387CBF0841}" type="datetime1">
              <a:rPr lang="en-GB" smtClean="0"/>
              <a:pPr/>
              <a:t>04/10/2017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072D-98E8-F34A-9D6A-5A7EA6FC0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0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9888-E582-7448-8F6E-F9B4DE1E7290}" type="datetime1">
              <a:rPr lang="en-GB" smtClean="0"/>
              <a:pPr/>
              <a:t>04/10/2017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072D-98E8-F34A-9D6A-5A7EA6FC0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1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B42A-2CDD-0B4E-A58D-917C1177D1C9}" type="datetime1">
              <a:rPr lang="en-GB" smtClean="0"/>
              <a:pPr/>
              <a:t>04/10/2017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072D-98E8-F34A-9D6A-5A7EA6FC0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490C-D9EC-9E47-9566-7D9BD9C73E64}" type="datetime1">
              <a:rPr lang="en-GB" smtClean="0"/>
              <a:pPr/>
              <a:t>04/10/2017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072D-98E8-F34A-9D6A-5A7EA6FC0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8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AEBA-C410-7245-8461-3DEFA0A8BDEB}" type="datetime1">
              <a:rPr lang="en-GB" smtClean="0"/>
              <a:pPr/>
              <a:t>04/10/2017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072D-98E8-F34A-9D6A-5A7EA6FC0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6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F18C-AD98-0446-99DF-CBAF54786690}" type="datetime1">
              <a:rPr lang="en-GB" smtClean="0"/>
              <a:pPr/>
              <a:t>04/10/2017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072D-98E8-F34A-9D6A-5A7EA6FC0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8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FFB7-3D1C-1248-8880-B769791D0253}" type="datetime1">
              <a:rPr lang="en-GB" smtClean="0"/>
              <a:pPr/>
              <a:t>04/10/2017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072D-98E8-F34A-9D6A-5A7EA6FC0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5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654F-FF27-844C-91F2-547147C20519}" type="datetime1">
              <a:rPr lang="en-GB" smtClean="0"/>
              <a:pPr/>
              <a:t>04/10/2017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072D-98E8-F34A-9D6A-5A7EA6FC0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2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EDD9-A2DA-D148-B6D6-CA0DBE1C71E5}" type="datetime1">
              <a:rPr lang="en-GB" smtClean="0"/>
              <a:pPr/>
              <a:t>04/10/2017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072D-98E8-F34A-9D6A-5A7EA6FC0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1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0DD-060E-9342-BEF1-E2B813F54800}" type="datetime1">
              <a:rPr lang="en-GB" smtClean="0"/>
              <a:pPr/>
              <a:t>04/10/2017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072D-98E8-F34A-9D6A-5A7EA6FC0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2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542C2-FEA1-BB47-B9AC-582EF229873B}" type="datetime1">
              <a:rPr lang="en-GB" smtClean="0"/>
              <a:pPr/>
              <a:t>04/10/2017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97FC072D-98E8-F34A-9D6A-5A7EA6FC0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1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.emf"/><Relationship Id="rId5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9238" r="11871" b="34306"/>
          <a:stretch>
            <a:fillRect/>
          </a:stretch>
        </p:blipFill>
        <p:spPr bwMode="auto">
          <a:xfrm>
            <a:off x="1711805" y="386061"/>
            <a:ext cx="5549556" cy="573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32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941"/>
            <a:ext cx="8229600" cy="1489726"/>
          </a:xfrm>
        </p:spPr>
        <p:txBody>
          <a:bodyPr>
            <a:noAutofit/>
          </a:bodyPr>
          <a:lstStyle/>
          <a:p>
            <a:r>
              <a:rPr lang="en-US" sz="3600" dirty="0"/>
              <a:t>H</a:t>
            </a:r>
            <a:r>
              <a:rPr lang="en-US" sz="3600" dirty="0" smtClean="0"/>
              <a:t>ow does working with Splat help with health and social needs</a:t>
            </a:r>
            <a:r>
              <a:rPr lang="en-US" sz="3600" dirty="0"/>
              <a:t>?</a:t>
            </a:r>
          </a:p>
        </p:txBody>
      </p:sp>
      <p:pic>
        <p:nvPicPr>
          <p:cNvPr id="4" name="Picture 3" descr="IMG_059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" t="5229" b="1525"/>
          <a:stretch/>
        </p:blipFill>
        <p:spPr>
          <a:xfrm rot="10800000">
            <a:off x="798604" y="1989138"/>
            <a:ext cx="3576420" cy="4616824"/>
          </a:xfrm>
          <a:prstGeom prst="rect">
            <a:avLst/>
          </a:prstGeom>
        </p:spPr>
      </p:pic>
      <p:pic>
        <p:nvPicPr>
          <p:cNvPr id="5" name="Picture 4" descr="IMG_059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r="2526" b="3675"/>
          <a:stretch/>
        </p:blipFill>
        <p:spPr>
          <a:xfrm>
            <a:off x="4900706" y="1989138"/>
            <a:ext cx="3386938" cy="46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2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3" y="674168"/>
            <a:ext cx="8073157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Splat doesn’t just find out what </a:t>
            </a:r>
            <a:br>
              <a:rPr lang="en-US" sz="3600" dirty="0" smtClean="0"/>
            </a:br>
            <a:r>
              <a:rPr lang="en-US" sz="3600" dirty="0" smtClean="0"/>
              <a:t>people think. People also: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037" y="2381380"/>
            <a:ext cx="5242963" cy="3971556"/>
          </a:xfrm>
        </p:spPr>
        <p:txBody>
          <a:bodyPr>
            <a:normAutofit/>
          </a:bodyPr>
          <a:lstStyle/>
          <a:p>
            <a:r>
              <a:rPr lang="en-US" dirty="0" smtClean="0"/>
              <a:t>Learn new skills</a:t>
            </a:r>
          </a:p>
          <a:p>
            <a:r>
              <a:rPr lang="en-US" dirty="0" smtClean="0"/>
              <a:t>Are part of the community</a:t>
            </a:r>
          </a:p>
          <a:p>
            <a:r>
              <a:rPr lang="en-US" dirty="0" smtClean="0"/>
              <a:t>Get more confident</a:t>
            </a:r>
          </a:p>
          <a:p>
            <a:r>
              <a:rPr lang="en-US" dirty="0" smtClean="0"/>
              <a:t>Meet people</a:t>
            </a:r>
          </a:p>
          <a:p>
            <a:r>
              <a:rPr lang="en-US" dirty="0" smtClean="0"/>
              <a:t>Do something important</a:t>
            </a:r>
          </a:p>
          <a:p>
            <a:r>
              <a:rPr lang="en-US" dirty="0" smtClean="0"/>
              <a:t>Feel good about themselves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escription: idea cop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98" y="2690088"/>
            <a:ext cx="2981068" cy="298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16157" y="3945854"/>
            <a:ext cx="642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+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05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Splat to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Thinking about what we get from Splat got us thinking about other things </a:t>
            </a:r>
            <a:r>
              <a:rPr lang="mr-IN" dirty="0" smtClean="0"/>
              <a:t>……</a:t>
            </a:r>
            <a:r>
              <a:rPr lang="en-GB" dirty="0" smtClean="0"/>
              <a:t>..</a:t>
            </a:r>
            <a:endParaRPr lang="en-US" dirty="0"/>
          </a:p>
        </p:txBody>
      </p:sp>
      <p:pic>
        <p:nvPicPr>
          <p:cNvPr id="4" name="Picture 3" descr="Description: idea cop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95" y="3145095"/>
            <a:ext cx="2981068" cy="298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9238" r="11871" b="34306"/>
          <a:stretch>
            <a:fillRect/>
          </a:stretch>
        </p:blipFill>
        <p:spPr bwMode="auto">
          <a:xfrm>
            <a:off x="6795363" y="147919"/>
            <a:ext cx="1541806" cy="165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6" t="11096" r="13057" b="8648"/>
          <a:stretch/>
        </p:blipFill>
        <p:spPr bwMode="auto">
          <a:xfrm rot="14479471">
            <a:off x="897177" y="3694067"/>
            <a:ext cx="2456018" cy="20318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847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 can use these ideas when we: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823" y="1600200"/>
            <a:ext cx="606097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Register the company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Make rules for how the company works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Get funding</a:t>
            </a:r>
            <a:endParaRPr lang="en-US" dirty="0"/>
          </a:p>
        </p:txBody>
      </p:sp>
      <p:pic>
        <p:nvPicPr>
          <p:cNvPr id="1025" name="Picture 1" descr="money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13" y="4702188"/>
            <a:ext cx="1284965" cy="12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money 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70" y="5156950"/>
            <a:ext cx="1284965" cy="12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20" y="1263069"/>
            <a:ext cx="1463078" cy="146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meeting no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38" y="2891844"/>
            <a:ext cx="1180279" cy="16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13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They will also help us to: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823" y="1600200"/>
            <a:ext cx="606097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Check if things are happening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Check the quality of Splat’s work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Give people a voice in a way that includes all these things.</a:t>
            </a:r>
            <a:endParaRPr lang="en-US" dirty="0"/>
          </a:p>
        </p:txBody>
      </p:sp>
      <p:pic>
        <p:nvPicPr>
          <p:cNvPr id="5" name="Picture 1" descr="agree 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9" b="28024"/>
          <a:stretch>
            <a:fillRect/>
          </a:stretch>
        </p:blipFill>
        <p:spPr bwMode="auto">
          <a:xfrm>
            <a:off x="457200" y="1417638"/>
            <a:ext cx="2138694" cy="10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6" descr="Description: questionairre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4666">
            <a:off x="443543" y="3003709"/>
            <a:ext cx="1210144" cy="131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9238" r="11871" b="34306"/>
          <a:stretch>
            <a:fillRect/>
          </a:stretch>
        </p:blipFill>
        <p:spPr bwMode="auto">
          <a:xfrm>
            <a:off x="1626290" y="2925049"/>
            <a:ext cx="7143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3" descr="Description: Self avocacy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5" y="4717447"/>
            <a:ext cx="1297846" cy="129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04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9742">
            <a:off x="638511" y="680320"/>
            <a:ext cx="3882457" cy="52684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81107" y="866303"/>
            <a:ext cx="4596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It could be like the Good Services Toolkit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325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6" y="508271"/>
            <a:ext cx="8348733" cy="1470025"/>
          </a:xfrm>
        </p:spPr>
        <p:txBody>
          <a:bodyPr/>
          <a:lstStyle/>
          <a:p>
            <a:r>
              <a:rPr lang="en-US" sz="3600" b="1" dirty="0" smtClean="0"/>
              <a:t>UPDATE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Integrated Personal Commissioning (IPC)</a:t>
            </a:r>
            <a:endParaRPr lang="en-US" sz="3600" dirty="0"/>
          </a:p>
        </p:txBody>
      </p:sp>
      <p:pic>
        <p:nvPicPr>
          <p:cNvPr id="1025" name="Picture 1" descr="person centred planning 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14" y="2194045"/>
            <a:ext cx="3434636" cy="347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15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Tinu</a:t>
            </a:r>
            <a:r>
              <a:rPr lang="en-US" sz="3600" dirty="0" smtClean="0"/>
              <a:t> talked about IPC at the Listening Day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6" b="29376"/>
          <a:stretch/>
        </p:blipFill>
        <p:spPr bwMode="auto">
          <a:xfrm>
            <a:off x="829843" y="1417638"/>
            <a:ext cx="7341447" cy="4542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569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812" y="891066"/>
            <a:ext cx="62349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People thought about what it could mean for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10" y="2606187"/>
            <a:ext cx="5241690" cy="3303985"/>
          </a:xfrm>
        </p:spPr>
        <p:txBody>
          <a:bodyPr/>
          <a:lstStyle/>
          <a:p>
            <a:r>
              <a:rPr lang="en-GB" dirty="0" smtClean="0"/>
              <a:t>We worked on posters about services people use</a:t>
            </a:r>
          </a:p>
          <a:p>
            <a:pPr marL="0" indent="0">
              <a:buNone/>
            </a:pPr>
            <a:endParaRPr lang="en-GB" sz="1200" dirty="0" smtClean="0"/>
          </a:p>
          <a:p>
            <a:r>
              <a:rPr lang="en-GB" b="1" dirty="0" smtClean="0">
                <a:solidFill>
                  <a:srgbClr val="008000"/>
                </a:solidFill>
              </a:rPr>
              <a:t>green</a:t>
            </a:r>
            <a:r>
              <a:rPr lang="en-GB" dirty="0" smtClean="0"/>
              <a:t> dots for social care </a:t>
            </a:r>
          </a:p>
          <a:p>
            <a:pPr marL="0" indent="0">
              <a:buNone/>
            </a:pPr>
            <a:endParaRPr lang="en-GB" sz="1200" dirty="0" smtClean="0"/>
          </a:p>
          <a:p>
            <a:r>
              <a:rPr lang="en-GB" b="1" dirty="0" smtClean="0">
                <a:solidFill>
                  <a:srgbClr val="0000FF"/>
                </a:solidFill>
              </a:rPr>
              <a:t>blue</a:t>
            </a:r>
            <a:r>
              <a:rPr lang="en-GB" dirty="0" smtClean="0"/>
              <a:t> for healthcare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t="2636" r="7625" b="6822"/>
          <a:stretch/>
        </p:blipFill>
        <p:spPr bwMode="auto">
          <a:xfrm rot="9641542">
            <a:off x="509504" y="2736426"/>
            <a:ext cx="2664923" cy="26132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3" descr="Description: idea cop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65" y="677033"/>
            <a:ext cx="1571290" cy="157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868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388" y="1529736"/>
            <a:ext cx="5279411" cy="3405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200" dirty="0" smtClean="0"/>
          </a:p>
          <a:p>
            <a:r>
              <a:rPr lang="en-GB" dirty="0" smtClean="0"/>
              <a:t>It </a:t>
            </a:r>
            <a:r>
              <a:rPr lang="en-GB" dirty="0"/>
              <a:t>was </a:t>
            </a:r>
            <a:r>
              <a:rPr lang="en-GB" dirty="0" smtClean="0"/>
              <a:t>sometimes difficult </a:t>
            </a:r>
            <a:r>
              <a:rPr lang="en-GB" dirty="0"/>
              <a:t>to </a:t>
            </a:r>
            <a:r>
              <a:rPr lang="en-GB" dirty="0" smtClean="0"/>
              <a:t>know </a:t>
            </a:r>
            <a:r>
              <a:rPr lang="en-GB" dirty="0"/>
              <a:t>who paid for </a:t>
            </a:r>
            <a:r>
              <a:rPr lang="en-GB" dirty="0" smtClean="0"/>
              <a:t>services</a:t>
            </a:r>
          </a:p>
          <a:p>
            <a:pPr marL="0" indent="0">
              <a:buNone/>
            </a:pPr>
            <a:endParaRPr lang="en-GB" sz="1300" dirty="0" smtClean="0"/>
          </a:p>
          <a:p>
            <a:pPr marL="0" indent="0">
              <a:buNone/>
            </a:pPr>
            <a:endParaRPr lang="en-GB" sz="1300" dirty="0" smtClean="0"/>
          </a:p>
          <a:p>
            <a:pPr marL="0" indent="0">
              <a:buNone/>
            </a:pPr>
            <a:endParaRPr lang="en-GB" sz="1300" dirty="0" smtClean="0"/>
          </a:p>
          <a:p>
            <a:r>
              <a:rPr lang="en-GB" dirty="0" smtClean="0"/>
              <a:t>A lot of people do not know things they do are ‘services’.</a:t>
            </a:r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10720" r="12502" b="2963"/>
          <a:stretch/>
        </p:blipFill>
        <p:spPr bwMode="auto">
          <a:xfrm rot="10190040">
            <a:off x="368161" y="1952650"/>
            <a:ext cx="2919621" cy="27469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724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903" y="727332"/>
            <a:ext cx="6662483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We also asked if some people could use IPC to pay for support to be involved with Splat.</a:t>
            </a:r>
            <a:endParaRPr lang="en-US" sz="3600" dirty="0"/>
          </a:p>
        </p:txBody>
      </p:sp>
      <p:pic>
        <p:nvPicPr>
          <p:cNvPr id="2050" name="Picture 3" descr="Description: idea cop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49" y="2690088"/>
            <a:ext cx="2981068" cy="298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9238" r="11871" b="34306"/>
          <a:stretch>
            <a:fillRect/>
          </a:stretch>
        </p:blipFill>
        <p:spPr bwMode="auto">
          <a:xfrm>
            <a:off x="5167666" y="2863517"/>
            <a:ext cx="2612664" cy="28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963" y="186614"/>
            <a:ext cx="1307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/>
              <a:t>?</a:t>
            </a:r>
            <a:endParaRPr lang="en-US" sz="12000" b="1" dirty="0"/>
          </a:p>
        </p:txBody>
      </p:sp>
    </p:spTree>
    <p:extLst>
      <p:ext uri="{BB962C8B-B14F-4D97-AF65-F5344CB8AC3E}">
        <p14:creationId xmlns:p14="http://schemas.microsoft.com/office/powerpoint/2010/main" val="291526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4154" y="1170052"/>
            <a:ext cx="5832645" cy="4956112"/>
          </a:xfrm>
        </p:spPr>
        <p:txBody>
          <a:bodyPr/>
          <a:lstStyle/>
          <a:p>
            <a:r>
              <a:rPr lang="en-US" dirty="0" smtClean="0"/>
              <a:t>We sent the posters and questions to </a:t>
            </a:r>
            <a:r>
              <a:rPr lang="en-US" dirty="0" err="1" smtClean="0"/>
              <a:t>Tinu</a:t>
            </a:r>
            <a:endParaRPr lang="en-US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r>
              <a:rPr lang="en-US" dirty="0" smtClean="0"/>
              <a:t>We did some more work on this at the Working Group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5" t="26796" r="46184" b="57834"/>
          <a:stretch/>
        </p:blipFill>
        <p:spPr bwMode="auto">
          <a:xfrm>
            <a:off x="784892" y="761269"/>
            <a:ext cx="1598327" cy="1593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3" descr="Description: idea cop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02" y="3386481"/>
            <a:ext cx="1568738" cy="15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708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 talked about IPC at the Working Group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/>
        </p:blipFill>
        <p:spPr bwMode="auto">
          <a:xfrm>
            <a:off x="829843" y="1685029"/>
            <a:ext cx="7341447" cy="42754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5057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903" y="727331"/>
            <a:ext cx="6662483" cy="2387021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Could people use IPC to pay for support to be involved with Splat?</a:t>
            </a:r>
            <a:br>
              <a:rPr lang="en-US" sz="3200" dirty="0" smtClean="0"/>
            </a:br>
            <a:r>
              <a:rPr lang="en-US" sz="3200" dirty="0" smtClean="0"/>
              <a:t>Could it help with their health and social care needs?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2050" name="Picture 3" descr="Description: idea cop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49" y="2977334"/>
            <a:ext cx="2981068" cy="298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9238" r="11871" b="34306"/>
          <a:stretch>
            <a:fillRect/>
          </a:stretch>
        </p:blipFill>
        <p:spPr bwMode="auto">
          <a:xfrm>
            <a:off x="5167666" y="3347300"/>
            <a:ext cx="2612664" cy="280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963" y="504096"/>
            <a:ext cx="1307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/>
              <a:t>?</a:t>
            </a:r>
            <a:endParaRPr lang="en-US" sz="12000" b="1" dirty="0"/>
          </a:p>
        </p:txBody>
      </p:sp>
    </p:spTree>
    <p:extLst>
      <p:ext uri="{BB962C8B-B14F-4D97-AF65-F5344CB8AC3E}">
        <p14:creationId xmlns:p14="http://schemas.microsoft.com/office/powerpoint/2010/main" val="123071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30161</TotalTime>
  <Words>240</Words>
  <Application>Microsoft Macintosh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UPDATE Integrated Personal Commissioning (IPC)</vt:lpstr>
      <vt:lpstr>Tinu talked about IPC at the Listening Day</vt:lpstr>
      <vt:lpstr>People thought about what it could mean for them</vt:lpstr>
      <vt:lpstr>PowerPoint Presentation</vt:lpstr>
      <vt:lpstr>We also asked if some people could use IPC to pay for support to be involved with Splat.</vt:lpstr>
      <vt:lpstr>PowerPoint Presentation</vt:lpstr>
      <vt:lpstr>We talked about IPC at the Working Group</vt:lpstr>
      <vt:lpstr>Could people use IPC to pay for support to be involved with Splat? Could it help with their health and social care needs? </vt:lpstr>
      <vt:lpstr>How does working with Splat help with health and social needs?</vt:lpstr>
      <vt:lpstr>Splat doesn’t just find out what  people think. People also:</vt:lpstr>
      <vt:lpstr>Splat to the Future</vt:lpstr>
      <vt:lpstr>We can use these ideas when we:</vt:lpstr>
      <vt:lpstr>They will also help us to: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Annie Lawton</dc:creator>
  <cp:lastModifiedBy>ken holland</cp:lastModifiedBy>
  <cp:revision>110</cp:revision>
  <dcterms:created xsi:type="dcterms:W3CDTF">2016-08-03T14:32:54Z</dcterms:created>
  <dcterms:modified xsi:type="dcterms:W3CDTF">2017-10-03T23:53:44Z</dcterms:modified>
</cp:coreProperties>
</file>